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oppi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oppins-bold.fntdata"/><Relationship Id="rId10" Type="http://schemas.openxmlformats.org/officeDocument/2006/relationships/font" Target="fonts/Poppins-regular.fntdata"/><Relationship Id="rId13" Type="http://schemas.openxmlformats.org/officeDocument/2006/relationships/font" Target="fonts/Poppins-boldItalic.fntdata"/><Relationship Id="rId12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document/d/1Z4v06yHVukmx-sZiA6sR63--fuwjfD-uy1Up080dfLw/pub" TargetMode="External"/><Relationship Id="rId22" Type="http://schemas.openxmlformats.org/officeDocument/2006/relationships/hyperlink" Target="https://docs.google.com/presentation/d/1J7POsg4wlD_EjSHpnQwkyAUQPPai55nBfQ6H6BW4q_U/edit?usp=sharing" TargetMode="External"/><Relationship Id="rId21" Type="http://schemas.openxmlformats.org/officeDocument/2006/relationships/hyperlink" Target="https://docs.google.com/document/d/1Z4v06yHVukmx-sZiA6sR63--fuwjfD-uy1Up080dfLw/view" TargetMode="External"/><Relationship Id="rId24" Type="http://schemas.openxmlformats.org/officeDocument/2006/relationships/hyperlink" Target="https://docs.google.com/presentation/d/1J7POsg4wlD_EjSHpnQwkyAUQPPai55nBfQ6H6BW4q_U/view" TargetMode="External"/><Relationship Id="rId23" Type="http://schemas.openxmlformats.org/officeDocument/2006/relationships/hyperlink" Target="https://docs.google.com/presentation/d/1J7POsg4wlD_EjSHpnQwkyAUQPPai55nBfQ6H6BW4q_U/pub?start=true&amp;loop=true&amp;delayms=3000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vM5s53rZd4mHli_YIR7yH5A6d5BAHPNk/view?usp=sharing" TargetMode="External"/><Relationship Id="rId3" Type="http://schemas.openxmlformats.org/officeDocument/2006/relationships/hyperlink" Target="https://drive.google.com/file/d/1neJFVXG1cF35lFmfAp45MOTEDq7O4z3q/view?usp=sharing" TargetMode="External"/><Relationship Id="rId4" Type="http://schemas.openxmlformats.org/officeDocument/2006/relationships/hyperlink" Target="https://drive.google.com/file/d/1PRKHKPV1ahPjgK04ZUgpNpk40FZZz-O5/view?usp=sharing" TargetMode="External"/><Relationship Id="rId9" Type="http://schemas.openxmlformats.org/officeDocument/2006/relationships/hyperlink" Target="https://docs.google.com/presentation/d/1Nx_BZbPkhTUgK7xm8u1gEgneq558i5U6gP8ceZ4ii1c/pub?start=true&amp;loop=true&amp;delayms=3000" TargetMode="External"/><Relationship Id="rId25" Type="http://schemas.openxmlformats.org/officeDocument/2006/relationships/hyperlink" Target="https://docs.google.com/presentation/d/1J7POsg4wlD_EjSHpnQwkyAUQPPai55nBfQ6H6BW4q_U/htmlpresent" TargetMode="External"/><Relationship Id="rId5" Type="http://schemas.openxmlformats.org/officeDocument/2006/relationships/hyperlink" Target="https://docs.google.com/document/d/1ikKZPvgpEy6bntLX6sSBjkMwR9bQykMc3T4Ig3atNO0/edit?usp=sharing" TargetMode="External"/><Relationship Id="rId6" Type="http://schemas.openxmlformats.org/officeDocument/2006/relationships/hyperlink" Target="https://docs.google.com/document/d/1ikKZPvgpEy6bntLX6sSBjkMwR9bQykMc3T4Ig3atNO0/pub" TargetMode="External"/><Relationship Id="rId7" Type="http://schemas.openxmlformats.org/officeDocument/2006/relationships/hyperlink" Target="https://docs.google.com/document/d/1ikKZPvgpEy6bntLX6sSBjkMwR9bQykMc3T4Ig3atNO0/view" TargetMode="External"/><Relationship Id="rId8" Type="http://schemas.openxmlformats.org/officeDocument/2006/relationships/hyperlink" Target="https://docs.google.com/presentation/d/1Nx_BZbPkhTUgK7xm8u1gEgneq558i5U6gP8ceZ4ii1c/edit?usp=sharing" TargetMode="External"/><Relationship Id="rId11" Type="http://schemas.openxmlformats.org/officeDocument/2006/relationships/hyperlink" Target="https://docs.google.com/presentation/d/1Nx_BZbPkhTUgK7xm8u1gEgneq558i5U6gP8ceZ4ii1c/htmlpresent" TargetMode="External"/><Relationship Id="rId10" Type="http://schemas.openxmlformats.org/officeDocument/2006/relationships/hyperlink" Target="https://docs.google.com/presentation/d/1Nx_BZbPkhTUgK7xm8u1gEgneq558i5U6gP8ceZ4ii1c/view" TargetMode="External"/><Relationship Id="rId13" Type="http://schemas.openxmlformats.org/officeDocument/2006/relationships/hyperlink" Target="https://docs.google.com/document/d/1SDj6T4MU_R_3lYRjI2FFtRJZq77O9TkpC-F75WD15nw/pub" TargetMode="External"/><Relationship Id="rId12" Type="http://schemas.openxmlformats.org/officeDocument/2006/relationships/hyperlink" Target="https://docs.google.com/document/d/1SDj6T4MU_R_3lYRjI2FFtRJZq77O9TkpC-F75WD15nw/edit?usp=sharing" TargetMode="External"/><Relationship Id="rId15" Type="http://schemas.openxmlformats.org/officeDocument/2006/relationships/hyperlink" Target="https://docs.google.com/presentation/d/1v29a6JJ6DGh0nBjxMHiFASq_57lo-oi_SvdPcWs-p4w/edit?usp=sharing" TargetMode="External"/><Relationship Id="rId14" Type="http://schemas.openxmlformats.org/officeDocument/2006/relationships/hyperlink" Target="https://docs.google.com/document/d/1SDj6T4MU_R_3lYRjI2FFtRJZq77O9TkpC-F75WD15nw/view" TargetMode="External"/><Relationship Id="rId17" Type="http://schemas.openxmlformats.org/officeDocument/2006/relationships/hyperlink" Target="https://docs.google.com/presentation/d/1v29a6JJ6DGh0nBjxMHiFASq_57lo-oi_SvdPcWs-p4w/view" TargetMode="External"/><Relationship Id="rId16" Type="http://schemas.openxmlformats.org/officeDocument/2006/relationships/hyperlink" Target="https://docs.google.com/presentation/d/1v29a6JJ6DGh0nBjxMHiFASq_57lo-oi_SvdPcWs-p4w/pub?start=true&amp;loop=true&amp;delayms=3000" TargetMode="External"/><Relationship Id="rId19" Type="http://schemas.openxmlformats.org/officeDocument/2006/relationships/hyperlink" Target="https://docs.google.com/document/d/1Z4v06yHVukmx-sZiA6sR63--fuwjfD-uy1Up080dfLw/edit?usp=sharing" TargetMode="External"/><Relationship Id="rId18" Type="http://schemas.openxmlformats.org/officeDocument/2006/relationships/hyperlink" Target="https://docs.google.com/presentation/d/1v29a6JJ6DGh0nBjxMHiFASq_57lo-oi_SvdPcWs-p4w/htmlpresent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219169327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219169327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https://drive.google.com/file/d/1vM5s53rZd4mHli_YIR7yH5A6d5BAHPNk/view?usp=sharing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https://drive.google.com/file/d/1neJFVXG1cF35lFmfAp45MOTEDq7O4z3q/view?usp=sharing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https://drive.google.com/file/d/1PRKHKPV1ahPjgK04ZUgpNpk40FZZz-O5/view?usp=sharing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https://docs.google.com/document/d/1ikKZPvgpEy6bntLX6sSBjkMwR9bQykMc3T4Ig3atNO0/edit?usp=sharing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https://docs.google.com/document/d/1ikKZPvgpEy6bntLX6sSBjkMwR9bQykMc3T4Ig3atNO0/pub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https://docs.google.com/document/d/1ikKZPvgpEy6bntLX6sSBjkMwR9bQykMc3T4Ig3atNO0/view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https://docs.google.com/presentation/d/1Nx_BZbPkhTUgK7xm8u1gEgneq558i5U6gP8ceZ4ii1c/edit?usp=sharing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https://docs.google.com/presentation/d/1Nx_BZbPkhTUgK7xm8u1gEgneq558i5U6gP8ceZ4ii1c/pub?start=true&amp;loop=true&amp;delayms=3000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https://docs.google.com/presentation/d/1Nx_BZbPkhTUgK7xm8u1gEgneq558i5U6gP8ceZ4ii1c/view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https://docs.google.com/presentation/d/1Nx_BZbPkhTUgK7xm8u1gEgneq558i5U6gP8ceZ4ii1c/htmlpresent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https://docs.google.com/document/d/1SDj6T4MU_R_3lYRjI2FFtRJZq77O9TkpC-F75WD15nw/edit?usp=sharing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https://docs.google.com/document/d/1SDj6T4MU_R_3lYRjI2FFtRJZq77O9TkpC-F75WD15nw/pub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https://docs.google.com/document/d/1SDj6T4MU_R_3lYRjI2FFtRJZq77O9TkpC-F75WD15nw/view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https://docs.google.com/presentation/d/1v29a6JJ6DGh0nBjxMHiFASq_57lo-oi_SvdPcWs-p4w/edit?usp=sharing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https://docs.google.com/presentation/d/1v29a6JJ6DGh0nBjxMHiFASq_57lo-oi_SvdPcWs-p4w/pub?start=true&amp;loop=true&amp;delayms=3000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https://docs.google.com/presentation/d/1v29a6JJ6DGh0nBjxMHiFASq_57lo-oi_SvdPcWs-p4w/view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https://docs.google.com/presentation/d/1v29a6JJ6DGh0nBjxMHiFASq_57lo-oi_SvdPcWs-p4w/htmlpresent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https://docs.google.com/document/d/1Z4v06yHVukmx-sZiA6sR63--fuwjfD-uy1Up080dfLw/edit?usp=sharing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https://docs.google.com/document/d/1Z4v06yHVukmx-sZiA6sR63--fuwjfD-uy1Up080dfLw/pub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https://docs.google.com/document/d/1Z4v06yHVukmx-sZiA6sR63--fuwjfD-uy1Up080dfLw/view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https://docs.google.com/presentation/d/1J7POsg4wlD_EjSHpnQwkyAUQPPai55nBfQ6H6BW4q_U/edit?usp=sharing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https://docs.google.com/presentation/d/1J7POsg4wlD_EjSHpnQwkyAUQPPai55nBfQ6H6BW4q_U/pub?start=true&amp;loop=true&amp;delayms=3000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https://docs.google.com/presentation/d/1J7POsg4wlD_EjSHpnQwkyAUQPPai55nBfQ6H6BW4q_U/view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https://docs.google.com/presentation/d/1J7POsg4wlD_EjSHpnQwkyAUQPPai55nBfQ6H6BW4q_U/htmlpresent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219169327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219169327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1219169327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1219169327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1219169327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1219169327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orangecountyspincamvideobooth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QpTiTGFtM9xqrHFr3NrlOHazlavUN-IZ/view?usp=drivesdk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Villa Park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https://sites.google.com/view/orangecountyspincamvideobooth/home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Vogue Photobooth LED Enclosure rental Villa Park" id="60" name="Google Shape;60;p14" title="Vogue Photobooth LED Enclosure rental Villa Park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Villa Park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